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1046" r:id="rId2"/>
    <p:sldId id="256" r:id="rId3"/>
    <p:sldId id="1000" r:id="rId4"/>
    <p:sldId id="1092" r:id="rId5"/>
    <p:sldId id="1093" r:id="rId6"/>
    <p:sldId id="1094" r:id="rId7"/>
    <p:sldId id="1095" r:id="rId8"/>
    <p:sldId id="1096" r:id="rId9"/>
    <p:sldId id="1097" r:id="rId10"/>
    <p:sldId id="1098" r:id="rId11"/>
    <p:sldId id="1099" r:id="rId12"/>
    <p:sldId id="1100" r:id="rId13"/>
    <p:sldId id="1101" r:id="rId14"/>
    <p:sldId id="1102" r:id="rId15"/>
    <p:sldId id="1103" r:id="rId16"/>
    <p:sldId id="1104" r:id="rId17"/>
    <p:sldId id="1105" r:id="rId18"/>
    <p:sldId id="1106" r:id="rId19"/>
    <p:sldId id="1107" r:id="rId20"/>
    <p:sldId id="1108" r:id="rId21"/>
    <p:sldId id="1110" r:id="rId22"/>
    <p:sldId id="1111" r:id="rId23"/>
    <p:sldId id="1109" r:id="rId2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 varScale="1">
        <p:scale>
          <a:sx n="105" d="100"/>
          <a:sy n="105" d="100"/>
        </p:scale>
        <p:origin x="-1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위치 정보를 위한 </a:t>
            </a:r>
            <a:r>
              <a:rPr lang="ko-KR" altLang="en-US" dirty="0" err="1" smtClean="0"/>
              <a:t>퍼미션</a:t>
            </a:r>
            <a:r>
              <a:rPr lang="en-US" altLang="ko-KR" dirty="0" smtClean="0"/>
              <a:t>(permission)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정보의 사용을 위해서는 특별한 </a:t>
            </a:r>
            <a:r>
              <a:rPr lang="ko-KR" altLang="en-US" dirty="0" err="1" smtClean="0"/>
              <a:t>퍼미션</a:t>
            </a:r>
            <a:r>
              <a:rPr lang="ko-KR" altLang="en-US" dirty="0" smtClean="0"/>
              <a:t> 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ACCESS_COARSE_LOCATION</a:t>
            </a:r>
          </a:p>
          <a:p>
            <a:pPr lvl="2"/>
            <a:r>
              <a:rPr lang="en-US" altLang="ko-KR" dirty="0" err="1" smtClean="0"/>
              <a:t>LocationManager.NETWORK_PROVIDER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대응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ACCESS_FINE_LOCATION</a:t>
            </a:r>
          </a:p>
          <a:p>
            <a:pPr lvl="2"/>
            <a:r>
              <a:rPr lang="en-US" altLang="ko-KR" dirty="0" err="1" smtClean="0"/>
              <a:t>LocationManager.GPS_PROVIDER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대응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‘Wind and Waves’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AndroidManifest.xml</a:t>
            </a:r>
            <a:r>
              <a:rPr lang="ko-KR" altLang="en-US" dirty="0" smtClean="0"/>
              <a:t>에 사용된 퍼미션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26626" name="Picture 2" descr="H:\Unlocking_Android_Lecture\Chapter11\Snap2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957" y="3643314"/>
            <a:ext cx="8471043" cy="857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로케이션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7650" name="Picture 2" descr="H:\Unlocking_Android_Lecture\Chapter11\Snap3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572375" cy="392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로케이션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28674" name="Picture 2" descr="H:\Unlocking_Android_Lecture\Chapter11\Snap2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928802"/>
            <a:ext cx="8029575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로케이션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29698" name="Picture 2" descr="H:\Unlocking_Android_Lecture\Chapter11\Snap3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0"/>
            <a:ext cx="8507839" cy="48577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Maps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구글맵의</a:t>
            </a:r>
            <a:r>
              <a:rPr lang="ko-KR" altLang="en-US" dirty="0" smtClean="0"/>
              <a:t> 사용을 위해서는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com.google.android.maps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패키지의 사용이 요구됨</a:t>
            </a:r>
            <a:endParaRPr lang="en-US" altLang="ko-KR" dirty="0" smtClean="0"/>
          </a:p>
          <a:p>
            <a:r>
              <a:rPr lang="en-US" altLang="ko-KR" dirty="0" smtClean="0"/>
              <a:t>Maps </a:t>
            </a:r>
            <a:r>
              <a:rPr lang="ko-KR" altLang="en-US" dirty="0" smtClean="0"/>
              <a:t>패키지는 </a:t>
            </a:r>
            <a:r>
              <a:rPr lang="en-US" altLang="ko-KR" dirty="0" err="1" smtClean="0"/>
              <a:t>MapActivity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MapView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MapController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GeoPoint</a:t>
            </a:r>
            <a:r>
              <a:rPr lang="en-US" altLang="ko-KR" dirty="0" smtClean="0"/>
              <a:t>, Overlay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r>
              <a:rPr lang="en-US" altLang="ko-KR" dirty="0" smtClean="0"/>
              <a:t>AndroidManifest.xml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maps </a:t>
            </a:r>
            <a:r>
              <a:rPr lang="ko-KR" altLang="en-US" dirty="0" smtClean="0"/>
              <a:t>패키지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&lt;uses-library </a:t>
            </a:r>
            <a:r>
              <a:rPr lang="en-US" altLang="ko-KR" dirty="0" err="1" smtClean="0"/>
              <a:t>android:name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com.google.android.maps</a:t>
            </a:r>
            <a:r>
              <a:rPr lang="en-US" altLang="ko-KR" dirty="0" smtClean="0"/>
              <a:t>”/&gt;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0722" name="Picture 2" descr="H:\Unlocking_Android_Lecture\Chapter11\Snap3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71678"/>
            <a:ext cx="6848475" cy="2066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1746" name="Picture 2" descr="H:\Unlocking_Android_Lecture\Chapter11\Snap3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724900" cy="3676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32770" name="Picture 2" descr="H:\Unlocking_Android_Lecture\Chapter11\Snap3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391525" cy="2419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33794" name="Picture 2" descr="H:\Unlocking_Android_Lecture\Chapter11\Snap3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857364"/>
            <a:ext cx="8172451" cy="320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Overlay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4818" name="Picture 2" descr="H:\Unlocking_Android_Lecture\Chapter11\Snap3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28802"/>
            <a:ext cx="8248651" cy="220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2010.11. 26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14480" y="3714752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11.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위치 기반 서비스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part2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Geocoding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주소 또는 다른 위치 기술 방식을 위도와 경도 좌표로 바꾸는 것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Geocoder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Geocoding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Google APIs 2.2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IO Exception</a:t>
            </a:r>
            <a:r>
              <a:rPr lang="ko-KR" altLang="en-US" dirty="0" smtClean="0"/>
              <a:t>이 발생되기 때문에 </a:t>
            </a:r>
            <a:r>
              <a:rPr lang="en-US" altLang="ko-KR" dirty="0" smtClean="0"/>
              <a:t>Google APIs 2.1 </a:t>
            </a:r>
            <a:r>
              <a:rPr lang="ko-KR" altLang="en-US" dirty="0" smtClean="0"/>
              <a:t>버전을 사용하여 동작 확인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026" name="Picture 2" descr="H:\Unlocking_Android_Lecture\Chapter11\Snap3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486775" cy="4248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2050" name="Picture 2" descr="H:\Unlocking_Android_Lecture\Chapter11\Snap3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736"/>
            <a:ext cx="8772526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3074" name="Picture 2" descr="H:\Unlocking_Android_Lecture\Chapter11\geo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85926"/>
            <a:ext cx="6858048" cy="46298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장  위치 기반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11-1 </a:t>
            </a:r>
            <a:r>
              <a:rPr lang="ko-KR" altLang="en-US" dirty="0" smtClean="0"/>
              <a:t>에뮬레이터에서 자신의 위치 </a:t>
            </a:r>
            <a:r>
              <a:rPr lang="ko-KR" altLang="en-US" dirty="0" err="1" smtClean="0"/>
              <a:t>시뮬레이션하기</a:t>
            </a:r>
            <a:endParaRPr lang="en-US" altLang="ko-KR" dirty="0" smtClean="0"/>
          </a:p>
          <a:p>
            <a:r>
              <a:rPr lang="en-US" altLang="ko-KR" dirty="0" smtClean="0"/>
              <a:t>11-2 </a:t>
            </a:r>
            <a:r>
              <a:rPr lang="ko-KR" altLang="en-US" dirty="0" smtClean="0"/>
              <a:t>로케이션 매니저와 로케이션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11-3 </a:t>
            </a:r>
            <a:r>
              <a:rPr lang="ko-KR" altLang="en-US" dirty="0" smtClean="0"/>
              <a:t>지도 작업하기</a:t>
            </a:r>
            <a:endParaRPr lang="en-US" altLang="ko-KR" dirty="0" smtClean="0"/>
          </a:p>
          <a:p>
            <a:r>
              <a:rPr lang="en-US" altLang="ko-KR" dirty="0" smtClean="0"/>
              <a:t>11-4 </a:t>
            </a:r>
            <a:r>
              <a:rPr lang="en-US" altLang="ko-KR" dirty="0" err="1" smtClean="0"/>
              <a:t>Geocoder</a:t>
            </a:r>
            <a:r>
              <a:rPr lang="ko-KR" altLang="en-US" dirty="0" smtClean="0"/>
              <a:t>를 이용한 주소와 좌표 변환</a:t>
            </a:r>
            <a:endParaRPr lang="en-US" altLang="ko-KR" dirty="0" smtClean="0"/>
          </a:p>
          <a:p>
            <a:r>
              <a:rPr lang="en-US" altLang="ko-KR" dirty="0" smtClean="0"/>
              <a:t>11-5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MapView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285719" y="1857364"/>
            <a:ext cx="7853978" cy="3412091"/>
            <a:chOff x="285719" y="1857364"/>
            <a:chExt cx="7853978" cy="3412091"/>
          </a:xfrm>
        </p:grpSpPr>
        <p:pic>
          <p:nvPicPr>
            <p:cNvPr id="21506" name="Picture 2" descr="H:\Unlocking_Android_Lecture\Chapter11\MapViewActivity01.tif"/>
            <p:cNvPicPr>
              <a:picLocks noChangeAspect="1" noChangeArrowheads="1"/>
            </p:cNvPicPr>
            <p:nvPr/>
          </p:nvPicPr>
          <p:blipFill>
            <a:blip r:embed="rId2"/>
            <a:srcRect r="25210" b="73057"/>
            <a:stretch>
              <a:fillRect/>
            </a:stretch>
          </p:blipFill>
          <p:spPr bwMode="auto">
            <a:xfrm>
              <a:off x="285719" y="1857364"/>
              <a:ext cx="7853978" cy="1500198"/>
            </a:xfrm>
            <a:prstGeom prst="rect">
              <a:avLst/>
            </a:prstGeom>
            <a:noFill/>
          </p:spPr>
        </p:pic>
        <p:pic>
          <p:nvPicPr>
            <p:cNvPr id="21507" name="Picture 3" descr="H:\Unlocking_Android_Lecture\Chapter11\MapViewActivity02.t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653" y="3412067"/>
              <a:ext cx="7209184" cy="18573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MapView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2530" name="Picture 2" descr="H:\Unlocking_Android_Lecture\Chapter11\MapViewActivity0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928802"/>
            <a:ext cx="8629651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MapView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3554" name="Picture 2" descr="H:\Unlocking_Android_Lecture\Chapter11\MapViewActivity0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14488"/>
            <a:ext cx="8479141" cy="47863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MapView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4578" name="Picture 2" descr="H:\Unlocking_Android_Lecture\Chapter11\MapViewActivity0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857364"/>
            <a:ext cx="8572560" cy="38910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LocationProvider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위치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정보를 위한 다양한 </a:t>
            </a:r>
            <a:r>
              <a:rPr lang="en-US" altLang="ko-KR" dirty="0" err="1" smtClean="0"/>
              <a:t>LocationProvider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LocationManager.GPS_PROVIDER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LocationManager.NETWORK_PROVIDER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25602" name="Picture 2" descr="H:\Unlocking_Android_Lecture\Chapter11\Snap2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50" y="2643182"/>
            <a:ext cx="2637532" cy="3889375"/>
          </a:xfrm>
          <a:prstGeom prst="rect">
            <a:avLst/>
          </a:prstGeom>
          <a:noFill/>
        </p:spPr>
      </p:pic>
      <p:pic>
        <p:nvPicPr>
          <p:cNvPr id="25603" name="Picture 3" descr="H:\Unlocking_Android_Lecture\Chapter11\Snap2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643182"/>
            <a:ext cx="2633918" cy="3887789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1214414" y="5286388"/>
            <a:ext cx="2000264" cy="28575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857752" y="3071810"/>
            <a:ext cx="2500330" cy="142876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LocationProvider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로케이션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참조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7158" y="2071678"/>
          <a:ext cx="8429684" cy="35661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9222"/>
                <a:gridCol w="3500462"/>
              </a:tblGrid>
              <a:tr h="685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HY동녘M" pitchFamily="18" charset="-127"/>
                          <a:ea typeface="HY동녘M" pitchFamily="18" charset="-127"/>
                        </a:rPr>
                        <a:t>로케이션 </a:t>
                      </a:r>
                      <a:r>
                        <a:rPr lang="ko-KR" altLang="en-US" sz="1800" dirty="0" err="1" smtClean="0">
                          <a:latin typeface="HY동녘M" pitchFamily="18" charset="-127"/>
                          <a:ea typeface="HY동녘M" pitchFamily="18" charset="-127"/>
                        </a:rPr>
                        <a:t>프로바이더</a:t>
                      </a:r>
                      <a:r>
                        <a:rPr lang="ko-KR" altLang="en-US" sz="1800" dirty="0" smtClean="0">
                          <a:latin typeface="HY동녘M" pitchFamily="18" charset="-127"/>
                          <a:ea typeface="HY동녘M" pitchFamily="18" charset="-127"/>
                        </a:rPr>
                        <a:t> 코드 일부분</a:t>
                      </a:r>
                      <a:endParaRPr lang="ko-KR" altLang="en-US" sz="18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HY동녘M" pitchFamily="18" charset="-127"/>
                          <a:ea typeface="HY동녘M" pitchFamily="18" charset="-127"/>
                        </a:rPr>
                        <a:t>내용</a:t>
                      </a:r>
                      <a:endParaRPr lang="ko-KR" altLang="en-US" sz="18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</a:tr>
              <a:tr h="685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List&lt;String&gt; providers =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  </a:t>
                      </a:r>
                      <a:r>
                        <a:rPr lang="en-US" altLang="ko-KR" sz="1400" dirty="0" err="1" smtClean="0"/>
                        <a:t>locationManager.getAllProviders</a:t>
                      </a:r>
                      <a:r>
                        <a:rPr lang="en-US" altLang="ko-KR" sz="1400" dirty="0" smtClean="0"/>
                        <a:t>();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기기에</a:t>
                      </a:r>
                      <a:r>
                        <a:rPr lang="ko-KR" altLang="en-US" sz="1400" baseline="0" dirty="0" smtClean="0">
                          <a:latin typeface="HY동녘M" pitchFamily="18" charset="-127"/>
                          <a:ea typeface="HY동녘M" pitchFamily="18" charset="-127"/>
                        </a:rPr>
                        <a:t> 등록된 모든 </a:t>
                      </a:r>
                      <a:r>
                        <a:rPr lang="ko-KR" altLang="en-US" sz="1400" baseline="0" dirty="0" err="1" smtClean="0">
                          <a:latin typeface="HY동녘M" pitchFamily="18" charset="-127"/>
                          <a:ea typeface="HY동녘M" pitchFamily="18" charset="-127"/>
                        </a:rPr>
                        <a:t>프로바이더</a:t>
                      </a:r>
                      <a:r>
                        <a:rPr lang="ko-KR" altLang="en-US" sz="1400" baseline="0" dirty="0" smtClean="0">
                          <a:latin typeface="HY동녘M" pitchFamily="18" charset="-127"/>
                          <a:ea typeface="HY동녘M" pitchFamily="18" charset="-127"/>
                        </a:rPr>
                        <a:t> 요청</a:t>
                      </a:r>
                      <a:endParaRPr lang="ko-KR" altLang="en-US" sz="14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</a:tr>
              <a:tr h="685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List&lt;String&gt; </a:t>
                      </a:r>
                      <a:r>
                        <a:rPr lang="en-US" altLang="ko-KR" sz="1400" dirty="0" err="1" smtClean="0"/>
                        <a:t>enabledProviders</a:t>
                      </a:r>
                      <a:r>
                        <a:rPr lang="en-US" altLang="ko-KR" sz="1400" dirty="0" smtClean="0"/>
                        <a:t> =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  </a:t>
                      </a:r>
                      <a:r>
                        <a:rPr lang="en-US" altLang="ko-KR" sz="1400" dirty="0" err="1" smtClean="0"/>
                        <a:t>locationManager.getAllProviders</a:t>
                      </a:r>
                      <a:r>
                        <a:rPr lang="en-US" altLang="ko-KR" sz="1400" dirty="0" smtClean="0"/>
                        <a:t>(true);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현재 동작 가능한 모든 </a:t>
                      </a:r>
                      <a:r>
                        <a:rPr lang="ko-KR" altLang="en-US" sz="1400" dirty="0" err="1" smtClean="0">
                          <a:latin typeface="HY동녘M" pitchFamily="18" charset="-127"/>
                          <a:ea typeface="HY동녘M" pitchFamily="18" charset="-127"/>
                        </a:rPr>
                        <a:t>프로바이더</a:t>
                      </a:r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 요청</a:t>
                      </a:r>
                      <a:endParaRPr lang="ko-KR" altLang="en-US" sz="14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</a:tr>
              <a:tr h="685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locationProvider</a:t>
                      </a:r>
                      <a:r>
                        <a:rPr lang="en-US" altLang="ko-KR" sz="1400" dirty="0" smtClean="0"/>
                        <a:t> =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  </a:t>
                      </a:r>
                      <a:r>
                        <a:rPr lang="en-US" altLang="ko-KR" sz="1400" dirty="0" err="1" smtClean="0"/>
                        <a:t>locationManager.getProviders</a:t>
                      </a:r>
                      <a:r>
                        <a:rPr lang="en-US" altLang="ko-KR" sz="1400" dirty="0" smtClean="0"/>
                        <a:t>(true).get(0);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타입에 상관없이 가장 먼저 사용 가능한 </a:t>
                      </a:r>
                      <a:r>
                        <a:rPr lang="ko-KR" altLang="en-US" sz="1400" dirty="0" err="1" smtClean="0">
                          <a:latin typeface="HY동녘M" pitchFamily="18" charset="-127"/>
                          <a:ea typeface="HY동녘M" pitchFamily="18" charset="-127"/>
                        </a:rPr>
                        <a:t>프로바이더</a:t>
                      </a:r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 요청</a:t>
                      </a:r>
                      <a:endParaRPr lang="ko-KR" altLang="en-US" sz="14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</a:tr>
              <a:tr h="6858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/>
                        <a:t>locationProvider</a:t>
                      </a:r>
                      <a:r>
                        <a:rPr lang="en-US" altLang="ko-KR" sz="1400" dirty="0" smtClean="0"/>
                        <a:t> = </a:t>
                      </a:r>
                    </a:p>
                    <a:p>
                      <a:pPr latinLnBrk="1"/>
                      <a:r>
                        <a:rPr lang="en-US" altLang="ko-KR" sz="1400" dirty="0" smtClean="0"/>
                        <a:t>  </a:t>
                      </a:r>
                      <a:r>
                        <a:rPr lang="en-US" altLang="ko-KR" sz="1400" dirty="0" err="1" smtClean="0"/>
                        <a:t>this.locationManager.getProvider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myCriteria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true);</a:t>
                      </a:r>
                      <a:endParaRPr lang="ko-KR" altLang="en-US" sz="1400" dirty="0" smtClean="0"/>
                    </a:p>
                    <a:p>
                      <a:pPr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특정 </a:t>
                      </a:r>
                      <a:r>
                        <a:rPr lang="en-US" altLang="ko-KR" sz="1400" dirty="0" smtClean="0">
                          <a:latin typeface="HY동녘M" pitchFamily="18" charset="-127"/>
                          <a:ea typeface="HY동녘M" pitchFamily="18" charset="-127"/>
                        </a:rPr>
                        <a:t>Criteria</a:t>
                      </a:r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를 사용하여 로케이션 </a:t>
                      </a:r>
                      <a:r>
                        <a:rPr lang="ko-KR" altLang="en-US" sz="1400" dirty="0" err="1" smtClean="0">
                          <a:latin typeface="HY동녘M" pitchFamily="18" charset="-127"/>
                          <a:ea typeface="HY동녘M" pitchFamily="18" charset="-127"/>
                        </a:rPr>
                        <a:t>프로바이더</a:t>
                      </a:r>
                      <a:r>
                        <a:rPr lang="ko-KR" altLang="en-US" sz="1400" dirty="0" smtClean="0">
                          <a:latin typeface="HY동녘M" pitchFamily="18" charset="-127"/>
                          <a:ea typeface="HY동녘M" pitchFamily="18" charset="-127"/>
                        </a:rPr>
                        <a:t> 요청</a:t>
                      </a:r>
                      <a:endParaRPr lang="ko-KR" altLang="en-US" sz="1400" dirty="0">
                        <a:latin typeface="HY동녘M" pitchFamily="18" charset="-127"/>
                        <a:ea typeface="HY동녘M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72945</TotalTime>
  <Words>271</Words>
  <Application>Microsoft Office PowerPoint</Application>
  <PresentationFormat>화면 슬라이드 쇼(4:3)</PresentationFormat>
  <Paragraphs>89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강의용</vt:lpstr>
      <vt:lpstr>슬라이드 1</vt:lpstr>
      <vt:lpstr>언로킹 안드로이드 Unlocking Android</vt:lpstr>
      <vt:lpstr>제 11 장  위치 기반 서비스</vt:lpstr>
      <vt:lpstr>MapView</vt:lpstr>
      <vt:lpstr>MapView</vt:lpstr>
      <vt:lpstr>MapView</vt:lpstr>
      <vt:lpstr>MapView</vt:lpstr>
      <vt:lpstr>LocationProvider</vt:lpstr>
      <vt:lpstr>LocationProvider</vt:lpstr>
      <vt:lpstr>위치 정보를 위한 퍼미션(permission)</vt:lpstr>
      <vt:lpstr>로케이션 리스너</vt:lpstr>
      <vt:lpstr>로케이션 리스너</vt:lpstr>
      <vt:lpstr>로케이션 리스너</vt:lpstr>
      <vt:lpstr>Maps 라이브러리</vt:lpstr>
      <vt:lpstr>Overlay</vt:lpstr>
      <vt:lpstr>Overlay</vt:lpstr>
      <vt:lpstr>Overlay</vt:lpstr>
      <vt:lpstr>Overlay</vt:lpstr>
      <vt:lpstr>Overlay</vt:lpstr>
      <vt:lpstr>Geocoder</vt:lpstr>
      <vt:lpstr>Geocoder</vt:lpstr>
      <vt:lpstr>Geocoder</vt:lpstr>
      <vt:lpstr>Geocoder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2779</cp:revision>
  <dcterms:created xsi:type="dcterms:W3CDTF">2007-01-10T02:18:44Z</dcterms:created>
  <dcterms:modified xsi:type="dcterms:W3CDTF">2010-11-29T05:46:29Z</dcterms:modified>
</cp:coreProperties>
</file>